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Лев Николаевич Толстой</a:t>
            </a:r>
            <a:br>
              <a:rPr lang="ru-RU" sz="4000" dirty="0" smtClean="0"/>
            </a:br>
            <a:r>
              <a:rPr lang="ru-RU" sz="4000" dirty="0" smtClean="0"/>
              <a:t>(1828-1910)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2348880"/>
            <a:ext cx="5184576" cy="2232248"/>
          </a:xfrm>
        </p:spPr>
        <p:txBody>
          <a:bodyPr>
            <a:noAutofit/>
          </a:bodyPr>
          <a:lstStyle/>
          <a:p>
            <a:r>
              <a:rPr lang="ru-RU" sz="2000" dirty="0" smtClean="0"/>
              <a:t>Ему было близко всё человечество. Но любил он, непобедимой любовью, свою Россию. Её душу понимал он, как никто; красоту её природы изображал с совершенством недостижимым.</a:t>
            </a:r>
          </a:p>
          <a:p>
            <a:r>
              <a:rPr lang="ru-RU" sz="2000" dirty="0" smtClean="0"/>
              <a:t>                                                       В.Я.Брюсов</a:t>
            </a:r>
            <a:endParaRPr lang="ru-RU" sz="2000" dirty="0"/>
          </a:p>
        </p:txBody>
      </p:sp>
      <p:pic>
        <p:nvPicPr>
          <p:cNvPr id="4" name="Рисунок 3" descr="http://teachpro.ru/EOR/School/Literature1011/Html/Library/%D0%A2%D0%BE%D0%BB%D1%81%D1%82%D0%BE%D0%B9_%D0%9B%D0%9D/i.files/tolstoy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27363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04664"/>
            <a:ext cx="4244280" cy="572149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Имя Толстого ещё при жизни писателя приобрело всемирную известность. В наше время Толстой занимает одно из первых мест среди писателей всех стран и народов по числу переводов его произведений на иностранные языки. Своей жизнью и творчеством Толстой связал и соединил «два века» русской литературы. М.Горький сказал: «Не зная Толстого – нельзя считать себя знающим свою страну, нельзя считать себя культурным человеком».</a:t>
            </a:r>
            <a:endParaRPr lang="ru-RU" sz="1800" dirty="0"/>
          </a:p>
        </p:txBody>
      </p:sp>
      <p:pic>
        <p:nvPicPr>
          <p:cNvPr id="5" name="Содержимое 4" descr="https://im0-tub-ru.yandex.net/i?id=2d3bd23e6f75834f36b9fa5467a28b01-sr&amp;n=13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5"/>
            <a:ext cx="432047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503040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СПАСИБО ЗА ВНИМАНИЕ!!!</a:t>
            </a:r>
            <a:endParaRPr lang="ru-RU" sz="6000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Родители Л.Н.Толстого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10872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По рождению и воспитанию Лев Николаевич Толстой принадлежал к «высшей помещичьей знати России». Его отец, граф Н.И.Толстой, был участником Отечественной войны 1812 года, мать-урождённая княгиня </a:t>
            </a:r>
            <a:r>
              <a:rPr lang="ru-RU" sz="1800" dirty="0" smtClean="0"/>
              <a:t>Волконская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1" name="Рисунок 10" descr="http://s10.stc.all.kpcdn.net/share/i/4/437350/wx10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852936"/>
            <a:ext cx="24482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utdor.ru/upload/iblock/fb3/fb3f48f1cd891a5b0fbd1d53163f20a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80928"/>
            <a:ext cx="25922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Родовое имение Толстых.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0" y="5157192"/>
            <a:ext cx="5148064" cy="17008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«Без своей Ясной Поляны, - писал Толстой, - я трудно могу себе представить Россию и своё отношение к ней». 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                          Л.Н.Толстой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148064" y="1412776"/>
            <a:ext cx="3995936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Семейные предания, рассказы родных и близких о событиях 1812 и 1825 годов, жизнь в родовой усадьбе оказали на Толстого огромное влияние и оставили заметный след в его творчестве. Ясная Поляна была его колыбелью. Здесь проходила жизнь семьи, друзей и близких, здесь он видел, как живёт народ, здесь познакомился с народными песнями, сказками, легендами</a:t>
            </a:r>
            <a:r>
              <a:rPr lang="ru-RU" sz="1800" dirty="0" smtClean="0"/>
              <a:t>, былинами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 descr="http://avantazh-vrn.ru/userfiles/clauses/large/315_yasnaya-polyana---muzey-usad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9685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Первое напечатанное произведение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042792" cy="35283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Первым произведением Толстого, появившимся в печати, была повесть «Детство», которую высоко оценил Н.Некрасов и напечатал в «Современнике». За «Детством» последовали повести «Отрочество», «Юность», составившие трилогию.</a:t>
            </a:r>
            <a:endParaRPr lang="ru-RU" sz="2000" dirty="0"/>
          </a:p>
        </p:txBody>
      </p:sp>
      <p:pic>
        <p:nvPicPr>
          <p:cNvPr id="5" name="Содержимое 4" descr="https://im0-tub-ru.yandex.net/i?id=ae716c4b5cd6e8c75d5bd936f1da916a-l&amp;n=13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22322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123818c0aefdef54c8bc4736efb5b04d-sr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29000"/>
            <a:ext cx="21602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b226a10ed6b4a5937e27d1e2e888da20-l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933056"/>
            <a:ext cx="18722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Главный герой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1124744"/>
            <a:ext cx="5400600" cy="49685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главном герое Николеньке </a:t>
            </a:r>
            <a:r>
              <a:rPr lang="ru-RU" sz="1800" dirty="0" err="1" smtClean="0"/>
              <a:t>Иртеньеве</a:t>
            </a:r>
            <a:r>
              <a:rPr lang="ru-RU" sz="1800" dirty="0" smtClean="0"/>
              <a:t> много автобиографических черт. Его детство, как и детство самого автора, протекает в дворянской усадьбе. Душа  Николеньки открыта всем впечатлениям жизни, но в детские годы дети ограничены узким кругом семьи и не выходят за пределы дворянской усадьбы. Николенька начинает замечать недостатки людей своего круга и приходит к мысли о необходимости исправить пороки людские, и прежде всего исправить самого себя. Но реальная жизнь то и дело разрушает его мечтания, и Николенька постепенно уступает дурному влиянию своей среды, с её тщеславием, лицемерием, презрением к незнатным людям, равнодушным, а чаще всего жестоким отношением к слугам и крепостным.</a:t>
            </a:r>
            <a:endParaRPr lang="ru-RU" sz="1800" dirty="0"/>
          </a:p>
        </p:txBody>
      </p:sp>
      <p:pic>
        <p:nvPicPr>
          <p:cNvPr id="6" name="Рисунок 5" descr="http://allpainters.ru/wp-content/uploads/2014/09/Tropinin_pt_arseniya_sy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319305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3754760" cy="2116831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Автор «Детства» и «Отрочества» проявил себя глубоким и тонким мастером, психологом, критика отмечала его исключительную способность передавать тайные, сокровенные мысли и чувства человека.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260648"/>
            <a:ext cx="4100264" cy="197281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В «Юности»показаны студенческие годы героя трилогии, его первый разлад с барской средой и стремление сблизиться со студентами, вышедшими из среды, близкой к народу. </a:t>
            </a:r>
            <a:endParaRPr lang="ru-RU" sz="1800" dirty="0"/>
          </a:p>
        </p:txBody>
      </p:sp>
      <p:pic>
        <p:nvPicPr>
          <p:cNvPr id="5" name="Рисунок 4" descr="https://im0-tub-ru.yandex.net/i?id=32e2ce2151731f095d44d42ab6d9c0b7-sr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280831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eb13f3c6852c3e11d1b3fe1ede0575a2-sr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0963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4248472" cy="590465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Л.Н.Толстой  открыл в Ясной Поляне школу для крестьянских детей, затем 20 начальных школ в окрестных деревнях, написал статьи по вопросам педагогики, создал «Книги для чтения», составил «Азбуку». Писатель обижался, что эта огромная работа была не замечена. «Меня, - писал он, - хвалили за всё, что я написал, но об одном, точно хорошем и полезном, что я сделал, об Азбуке и этих книжках, не сказано в печати ни единого </a:t>
            </a:r>
            <a:r>
              <a:rPr lang="ru-RU" sz="1800" dirty="0" err="1" smtClean="0"/>
              <a:t>неругательного</a:t>
            </a:r>
            <a:r>
              <a:rPr lang="ru-RU" sz="1800" dirty="0" smtClean="0"/>
              <a:t> слова… Но пусть попробует кто-нибудь написать такие же рассказы, то увидит, как трудно даются эти достоинства, состоящие только в том, чтобы было просто, ясно, не было бы ничего лишнего и фальшивого».</a:t>
            </a:r>
            <a:endParaRPr lang="ru-RU" sz="1800" dirty="0"/>
          </a:p>
        </p:txBody>
      </p:sp>
      <p:pic>
        <p:nvPicPr>
          <p:cNvPr id="5" name="Содержимое 4" descr="https://im0-tub-ru.yandex.net/i?id=3abfa555d262a76323b7fcb880dfd8c6-l&amp;n=13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38164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6633"/>
            <a:ext cx="4392488" cy="3600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Многие из рассказов для детей Толстого состоят всего из нескольких строк. В течение всей своей жизни изучал произведения устного народного творчества - песни, сказки, былины, легенды, был уверен, что «песни, сказки, былины - всё простое – будут читать, пока будет русский язык».</a:t>
            </a:r>
            <a:endParaRPr lang="ru-RU" sz="2000" dirty="0"/>
          </a:p>
        </p:txBody>
      </p:sp>
      <p:pic>
        <p:nvPicPr>
          <p:cNvPr id="5" name="Содержимое 4" descr="https://im0-tub-ru.yandex.net/i?id=52972010d1d89ad1de3206c2dbbaceab-l&amp;n=13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25922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2619bee0d1ffa4d777f2ffa229b6ca0e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0"/>
            <a:ext cx="259228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1304e7323e215e30a4865656614d92d1-l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20888"/>
            <a:ext cx="25922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0-tub-ru.yandex.net/i?id=603dc155295641ec2c7653887d42534e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84984"/>
            <a:ext cx="2393855" cy="321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1522"/>
            <a:ext cx="4038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Появление романов «Война и мир», «Анна Каренина» и других произведений Л.Н.Толстого вызвало большое количество отзывов, книг, статей. Известный русский критик В.В.Стасов писал: «Лев Толстой поднялся до такой высокой ноты, какой ещё никогда не брала русская литература…»  </a:t>
            </a:r>
            <a:endParaRPr lang="ru-RU" sz="2000" dirty="0"/>
          </a:p>
        </p:txBody>
      </p:sp>
      <p:pic>
        <p:nvPicPr>
          <p:cNvPr id="5" name="Содержимое 4" descr="https://im0-tub-ru.yandex.net/i?id=e315caacbcbf93191822bd0da75b76a8-l&amp;n=13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4563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d1a5daba816be931af1edc23ffa9b73e-l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12976"/>
            <a:ext cx="2091103" cy="329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183</TotalTime>
  <Words>682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Лев Николаевич Толстой (1828-1910)</vt:lpstr>
      <vt:lpstr>Родители Л.Н.Толстого</vt:lpstr>
      <vt:lpstr>Родовое имение Толстых.</vt:lpstr>
      <vt:lpstr>Первое напечатанное произведение</vt:lpstr>
      <vt:lpstr>Главный герой</vt:lpstr>
      <vt:lpstr>Слайд 6</vt:lpstr>
      <vt:lpstr>Слайд 7</vt:lpstr>
      <vt:lpstr>Слайд 8</vt:lpstr>
      <vt:lpstr>Слайд 9</vt:lpstr>
      <vt:lpstr>Слайд 10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Николаевич Толстой (1828-1910)</dc:title>
  <dc:creator>USER</dc:creator>
  <cp:lastModifiedBy>Наташа</cp:lastModifiedBy>
  <cp:revision>21</cp:revision>
  <dcterms:created xsi:type="dcterms:W3CDTF">2018-01-20T12:00:41Z</dcterms:created>
  <dcterms:modified xsi:type="dcterms:W3CDTF">2018-01-23T15:10:28Z</dcterms:modified>
</cp:coreProperties>
</file>